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Roboto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bold.fntdata"/><Relationship Id="rId14" Type="http://schemas.openxmlformats.org/officeDocument/2006/relationships/font" Target="fonts/Roboto-regular.fntdata"/><Relationship Id="rId17" Type="http://schemas.openxmlformats.org/officeDocument/2006/relationships/font" Target="fonts/Roboto-boldItalic.fntdata"/><Relationship Id="rId16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c6f73a04f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c6f73a04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ed8039e0ba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ed8039e0ba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ed8039e0ba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ed8039e0ba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ed8039e0ba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ed8039e0ba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ed8039e0ba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ed8039e0ba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Predicting Housing Prices Using Linear Regression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Presented by: Dhanush G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Abstract</a:t>
            </a:r>
            <a:endParaRPr/>
          </a:p>
        </p:txBody>
      </p:sp>
      <p:sp>
        <p:nvSpPr>
          <p:cNvPr id="74" name="Google Shape;74;p1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Linear regression is a fundamental technique in data analysis and predictive modeling.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  - This project aims to predict housing prices using linear regression based on various features such as location, size, and amenities.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  - The model helps in understanding the relationship between different factors and housing prices, providing valuable insights for buyers, sellers, and policymakers.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/>
              <a:t>Contents</a:t>
            </a:r>
            <a:endParaRPr sz="3600"/>
          </a:p>
        </p:txBody>
      </p:sp>
      <p:sp>
        <p:nvSpPr>
          <p:cNvPr id="80" name="Google Shape;80;p15"/>
          <p:cNvSpPr txBox="1"/>
          <p:nvPr>
            <p:ph idx="1" type="body"/>
          </p:nvPr>
        </p:nvSpPr>
        <p:spPr>
          <a:xfrm>
            <a:off x="226075" y="897125"/>
            <a:ext cx="2808000" cy="373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  1. Introduction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  2. Existing System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  3. Proposed System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  4. Problem Statement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  5. Objectives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  6. System Architecture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  7. Libraries Used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  8. Conclusion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317400" y="22430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Arial"/>
                <a:ea typeface="Arial"/>
                <a:cs typeface="Arial"/>
                <a:sym typeface="Arial"/>
              </a:rPr>
              <a:t>Introduction</a:t>
            </a:r>
            <a:endParaRPr sz="3600"/>
          </a:p>
        </p:txBody>
      </p:sp>
      <p:sp>
        <p:nvSpPr>
          <p:cNvPr id="86" name="Google Shape;86;p16"/>
          <p:cNvSpPr txBox="1"/>
          <p:nvPr/>
        </p:nvSpPr>
        <p:spPr>
          <a:xfrm>
            <a:off x="194850" y="717700"/>
            <a:ext cx="87543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   - Predicting housing prices is a crucial task in real estate and urban planning.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   - Accurate predictions help stakeholders make informed decisions.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   - This project utilizes linear regression to analyze and predict housing prices based on historical data.</a:t>
            </a:r>
            <a:endParaRPr sz="1800"/>
          </a:p>
        </p:txBody>
      </p:sp>
      <p:sp>
        <p:nvSpPr>
          <p:cNvPr id="87" name="Google Shape;87;p16"/>
          <p:cNvSpPr txBox="1"/>
          <p:nvPr/>
        </p:nvSpPr>
        <p:spPr>
          <a:xfrm>
            <a:off x="411175" y="2609125"/>
            <a:ext cx="7677900" cy="213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Existing System</a:t>
            </a:r>
            <a:endParaRPr sz="36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   </a:t>
            </a:r>
            <a:r>
              <a:rPr lang="en" sz="1800">
                <a:solidFill>
                  <a:schemeClr val="lt2"/>
                </a:solidFill>
              </a:rPr>
              <a:t>- Traditional methods include basic statistical analyses and heuristic approaches.</a:t>
            </a:r>
            <a:endParaRPr sz="18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   - These methods often fail to capture the complex relationships between features affecting housing prices.</a:t>
            </a:r>
            <a:endParaRPr sz="18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   - The need for more accurate and scalable methods has led to the adoption of machine learning techniques.</a:t>
            </a:r>
            <a:endParaRPr sz="18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2"/>
                </a:solidFill>
              </a:rPr>
              <a:t>Roposed System</a:t>
            </a:r>
            <a:endParaRPr sz="3600"/>
          </a:p>
        </p:txBody>
      </p:sp>
      <p:sp>
        <p:nvSpPr>
          <p:cNvPr id="93" name="Google Shape;93;p17"/>
          <p:cNvSpPr txBox="1"/>
          <p:nvPr/>
        </p:nvSpPr>
        <p:spPr>
          <a:xfrm>
            <a:off x="131400" y="964400"/>
            <a:ext cx="8760300" cy="23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4" name="Google Shape;94;p17"/>
          <p:cNvSpPr txBox="1"/>
          <p:nvPr/>
        </p:nvSpPr>
        <p:spPr>
          <a:xfrm>
            <a:off x="216800" y="897125"/>
            <a:ext cx="88266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   - We propose a linear regression model to predict housing prices.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   - The model considers various factors such as location, size, number of rooms, and other amenities.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   - Data preprocessing includes handling missing values, encoding categorical variables, and normalizing features.</a:t>
            </a:r>
            <a:endParaRPr sz="1800"/>
          </a:p>
        </p:txBody>
      </p:sp>
      <p:sp>
        <p:nvSpPr>
          <p:cNvPr id="95" name="Google Shape;95;p17"/>
          <p:cNvSpPr txBox="1"/>
          <p:nvPr/>
        </p:nvSpPr>
        <p:spPr>
          <a:xfrm>
            <a:off x="216800" y="2399800"/>
            <a:ext cx="38727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Problem Statement</a:t>
            </a:r>
            <a:endParaRPr sz="24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6" name="Google Shape;96;p17"/>
          <p:cNvSpPr txBox="1"/>
          <p:nvPr/>
        </p:nvSpPr>
        <p:spPr>
          <a:xfrm>
            <a:off x="755100" y="2668925"/>
            <a:ext cx="8021700" cy="20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  - The real estate market is influenced by numerous factors, making price prediction challenging.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   - Traditional methods are often insufficient in capturing the complex interactions between these factors.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   - There is a need for a more robust predictive model that can handle large datasets and provide accurate predictions.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2"/>
                </a:solidFill>
              </a:rPr>
              <a:t>Objectives</a:t>
            </a:r>
            <a:endParaRPr sz="3000"/>
          </a:p>
        </p:txBody>
      </p:sp>
      <p:sp>
        <p:nvSpPr>
          <p:cNvPr id="102" name="Google Shape;102;p18"/>
          <p:cNvSpPr txBox="1"/>
          <p:nvPr/>
        </p:nvSpPr>
        <p:spPr>
          <a:xfrm>
            <a:off x="227850" y="1001800"/>
            <a:ext cx="8567400" cy="22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</a:t>
            </a:r>
            <a:r>
              <a:rPr lang="en" sz="1800"/>
              <a:t> - Develop a linear regression model to predict housing prices.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   - Analyze the impact of various features on housing prices.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   - Validate the model using real-world data and assess its accuracy</a:t>
            </a:r>
            <a:r>
              <a:rPr lang="en"/>
              <a:t>.</a:t>
            </a:r>
            <a:endParaRPr/>
          </a:p>
        </p:txBody>
      </p:sp>
      <p:sp>
        <p:nvSpPr>
          <p:cNvPr id="103" name="Google Shape;103;p18"/>
          <p:cNvSpPr txBox="1"/>
          <p:nvPr/>
        </p:nvSpPr>
        <p:spPr>
          <a:xfrm>
            <a:off x="164475" y="2250275"/>
            <a:ext cx="33120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System Architecture</a:t>
            </a:r>
            <a:endParaRPr sz="24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" name="Google Shape;104;p18"/>
          <p:cNvSpPr txBox="1"/>
          <p:nvPr/>
        </p:nvSpPr>
        <p:spPr>
          <a:xfrm>
            <a:off x="628000" y="2885750"/>
            <a:ext cx="7468500" cy="19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  - Data Collection: Gathering historical housing price data.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   - Data Preprocessing: Cleaning and preparing data for analysis.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   - Feature Selection: Identifying key factors influencing housing prices.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   - Model Training: Training the linear regression model on the dataset.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   - Model Evaluation: Assessing the model's performance using metrics like MSE and R^2.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Libraries Used</a:t>
            </a:r>
            <a:endParaRPr sz="3000"/>
          </a:p>
        </p:txBody>
      </p:sp>
      <p:sp>
        <p:nvSpPr>
          <p:cNvPr id="110" name="Google Shape;110;p19"/>
          <p:cNvSpPr txBox="1"/>
          <p:nvPr/>
        </p:nvSpPr>
        <p:spPr>
          <a:xfrm>
            <a:off x="635450" y="964400"/>
            <a:ext cx="8066700" cy="23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 - Pandas: For data manipulation and analysis.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    - NumPy: For numerical operations.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    - Scikit-learn: For implementing the linear regression model and evaluation                metrics.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    - Matplotlib: For data visualization.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1" name="Google Shape;111;p19"/>
          <p:cNvSpPr txBox="1"/>
          <p:nvPr/>
        </p:nvSpPr>
        <p:spPr>
          <a:xfrm>
            <a:off x="98250" y="2511925"/>
            <a:ext cx="2219400" cy="5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Conclusion</a:t>
            </a:r>
            <a:endParaRPr sz="30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" name="Google Shape;112;p19"/>
          <p:cNvSpPr txBox="1"/>
          <p:nvPr/>
        </p:nvSpPr>
        <p:spPr>
          <a:xfrm>
            <a:off x="1121450" y="3192250"/>
            <a:ext cx="7094700" cy="15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    - Linear regression provides a simple yet effective approach for predicting housing prices.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    - The model helps in understanding the relationships between different factors and housing prices.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    - Future work can include exploring more complex models and incorporating additional features for improved accuracy.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0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Thanks!</a:t>
            </a:r>
            <a:endParaRPr sz="3000"/>
          </a:p>
        </p:txBody>
      </p:sp>
      <p:sp>
        <p:nvSpPr>
          <p:cNvPr id="118" name="Google Shape;118;p20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 </a:t>
            </a:r>
            <a:endParaRPr sz="1400"/>
          </a:p>
        </p:txBody>
      </p:sp>
      <p:pic>
        <p:nvPicPr>
          <p:cNvPr descr="Black and white upward shot of Golden Gate Bridge" id="119" name="Google Shape;119;p20"/>
          <p:cNvPicPr preferRelativeResize="0"/>
          <p:nvPr/>
        </p:nvPicPr>
        <p:blipFill rotWithShape="1">
          <a:blip r:embed="rId3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